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>
        <p:scale>
          <a:sx n="70" d="100"/>
          <a:sy n="70" d="100"/>
        </p:scale>
        <p:origin x="-5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07B57B-22C2-45EE-A7D7-9957134A5B3B}" type="datetimeFigureOut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94471D1-65F7-4DC1-920B-7497F5F70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1C195C-3F7A-426A-A468-36D671BED2A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BC24BBA-671F-4FA2-BBA0-1BD9C368972F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8DEBBDD-756C-47C6-AD29-3F929DF9ECFF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092489A-8FA2-4BDE-AC53-D86D4B76E896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BBBF2-98B4-409B-9517-9AA3C2CE5EB1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CDEE-AA93-47D9-A175-D491020C7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4B9DB-FA49-4704-B3B1-DF1E1ED2BAEA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A3E58-1DC2-4166-87A7-9EBEF0DBA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01E46-2E36-499B-A50A-2071982D1BBA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5520-E3B1-4B16-9466-208FE1C33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DDB3B-DA63-4C05-8B33-1014149A470D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4AC61-6586-42EB-8D86-93685E17C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487D5-53F2-43A3-B8D3-E984E3CBA81E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09FA1-B03F-406C-987C-B6F9B0423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10B15-811B-42E6-8DB1-9E6A38CA44DA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EE56-1A2A-485B-9A26-961176749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F7CE1-596E-426A-8C13-1FC9E1894378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0A4BA-D4BD-42F9-BD9E-ADA1DF0B8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26683-DC94-4750-8707-B3C4C478F7C4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DEE63-F6D2-43EC-85FA-449DD8488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B310C-12CB-492C-BF06-F5A09E7FA5ED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73D82-1011-4AB9-B7A3-FBC7706DC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3D2B2-B1DF-4CDD-823C-A5F4358B72B2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C4F6-0ECC-4D10-B127-B2A65D473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6767D-F76F-4BE2-8B36-3CC88519EDEE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376AC-B178-4FF1-8A51-E08B1FD9D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6F3D8-1DD2-45FE-A50A-629503F56F06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54D66-FE48-405F-9EB5-E4DDF44B7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CC8AEF-C6CF-4A52-A51E-C58169CEE8D2}" type="datetime1">
              <a:rPr lang="en-US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9EA678-951A-47B2-87E8-2157961F4E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Kingdom Eubacteria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The Six Kingdoms</a:t>
            </a:r>
          </a:p>
          <a:p>
            <a:pPr eaLnBrk="1" hangingPunct="1"/>
            <a:endParaRPr lang="en-US" smtClean="0">
              <a:solidFill>
                <a:srgbClr val="FFFFFF"/>
              </a:solidFill>
            </a:endParaRPr>
          </a:p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Zoology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7418D2-C649-4735-911E-93FCA2DC4B1D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does knowledge of the Six Kingdoms benefit us in our daily lives?</a:t>
            </a:r>
          </a:p>
        </p:txBody>
      </p:sp>
      <p:sp>
        <p:nvSpPr>
          <p:cNvPr id="16386" name="Content Placeholder 7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2286000" cy="4724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14400"/>
            <a:ext cx="6096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-Kingdom Eubacteria-contains oldest life forms on earth; single-celled bacteria; independent (can live on their own); do not need a host cell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-</a:t>
            </a:r>
            <a:r>
              <a:rPr lang="en-US" sz="2200" u="sng" smtClean="0"/>
              <a:t>prokaryotic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-</a:t>
            </a:r>
            <a:r>
              <a:rPr lang="en-US" sz="2200" u="sng" smtClean="0"/>
              <a:t>microscopic</a:t>
            </a:r>
            <a:r>
              <a:rPr lang="en-US" sz="2200" smtClean="0"/>
              <a:t>-only be seen w/ microscope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-3 shapes: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	</a:t>
            </a:r>
            <a:r>
              <a:rPr lang="en-US" sz="2200" u="sng" smtClean="0"/>
              <a:t>cocc</a:t>
            </a:r>
            <a:r>
              <a:rPr lang="en-US" sz="2200" smtClean="0"/>
              <a:t>i=round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	</a:t>
            </a:r>
            <a:r>
              <a:rPr lang="en-US" sz="2200" u="sng" smtClean="0"/>
              <a:t>bacilli</a:t>
            </a:r>
            <a:r>
              <a:rPr lang="en-US" sz="2200" smtClean="0"/>
              <a:t>=rod-shaped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	</a:t>
            </a:r>
            <a:r>
              <a:rPr lang="en-US" sz="2200" u="sng" smtClean="0"/>
              <a:t>spirilli</a:t>
            </a:r>
            <a:r>
              <a:rPr lang="en-US" sz="2200" smtClean="0"/>
              <a:t>=spiral-shaped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-can live on own or in groups; groups can be: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	</a:t>
            </a:r>
            <a:r>
              <a:rPr lang="en-US" sz="2200" u="sng" smtClean="0"/>
              <a:t>staphylo</a:t>
            </a:r>
            <a:r>
              <a:rPr lang="en-US" sz="2200" smtClean="0"/>
              <a:t>=grape clustered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	</a:t>
            </a:r>
            <a:r>
              <a:rPr lang="en-US" sz="2200" u="sng" smtClean="0"/>
              <a:t>strepto</a:t>
            </a:r>
            <a:r>
              <a:rPr lang="en-US" sz="2200" smtClean="0"/>
              <a:t>-long chains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smtClean="0"/>
              <a:t>	</a:t>
            </a:r>
            <a:r>
              <a:rPr lang="en-US" sz="2200" u="sng" smtClean="0"/>
              <a:t>diplo</a:t>
            </a:r>
            <a:r>
              <a:rPr lang="en-US" sz="2200" smtClean="0"/>
              <a:t>=group of two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6D96307-D9A1-4F4A-A7C3-300E3773C30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6389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867400"/>
            <a:ext cx="8458200" cy="99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does knowledge of the Six Kingdoms benefit us in our daily lives?</a:t>
            </a:r>
          </a:p>
        </p:txBody>
      </p:sp>
      <p:sp>
        <p:nvSpPr>
          <p:cNvPr id="18435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8436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-All </a:t>
            </a:r>
            <a:r>
              <a:rPr lang="en-US" sz="2400" u="sng" smtClean="0"/>
              <a:t>pathenogenic</a:t>
            </a:r>
            <a:r>
              <a:rPr lang="en-US" sz="2400" smtClean="0"/>
              <a:t> bacteria are classified under kingdom eubacteria.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exs.  </a:t>
            </a:r>
            <a:r>
              <a:rPr lang="en-US" sz="2400" i="1" smtClean="0"/>
              <a:t>Staphylococcus aureus</a:t>
            </a: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-all are </a:t>
            </a:r>
            <a:r>
              <a:rPr lang="en-US" sz="2400" u="sng" smtClean="0"/>
              <a:t>consumers</a:t>
            </a:r>
            <a:r>
              <a:rPr lang="en-US" sz="2400" smtClean="0"/>
              <a:t>; some are </a:t>
            </a:r>
            <a:r>
              <a:rPr lang="en-US" sz="2400" u="sng" smtClean="0"/>
              <a:t>decomposers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cyanobacteria</a:t>
            </a:r>
            <a:r>
              <a:rPr lang="en-US" sz="2400" smtClean="0"/>
              <a:t>=producers that have photosynthetic membranes called </a:t>
            </a:r>
            <a:r>
              <a:rPr lang="en-US" sz="2400" u="sng" smtClean="0"/>
              <a:t>thylakoids</a:t>
            </a: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-have a </a:t>
            </a:r>
            <a:r>
              <a:rPr lang="en-US" sz="2400" u="sng" smtClean="0"/>
              <a:t>cell wall</a:t>
            </a:r>
            <a:r>
              <a:rPr lang="en-US" sz="2400" smtClean="0"/>
              <a:t> for strength and durability-built with combination of carbohydrates &amp; polypeptides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-distinguish bacteria by </a:t>
            </a:r>
            <a:r>
              <a:rPr lang="en-US" sz="2400" u="sng" smtClean="0"/>
              <a:t>gram staining</a:t>
            </a:r>
            <a:r>
              <a:rPr lang="en-US" sz="2400" smtClean="0"/>
              <a:t> cell wall: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</a:t>
            </a:r>
            <a:r>
              <a:rPr lang="en-US" sz="2400" u="sng" smtClean="0"/>
              <a:t>gram positive</a:t>
            </a:r>
            <a:r>
              <a:rPr lang="en-US" sz="2400" smtClean="0"/>
              <a:t>=stain purple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</a:t>
            </a:r>
            <a:r>
              <a:rPr lang="en-US" sz="2400" u="sng" smtClean="0"/>
              <a:t>gram negative</a:t>
            </a:r>
            <a:r>
              <a:rPr lang="en-US" sz="2400" smtClean="0"/>
              <a:t>=stain pink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CE1C4C0-8126-4A7F-B5F9-21FFD7118D5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438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does knowledge of the Six Kingdoms benefit us in our daily lives?</a:t>
            </a:r>
          </a:p>
        </p:txBody>
      </p:sp>
      <p:sp>
        <p:nvSpPr>
          <p:cNvPr id="20483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20484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capsule</a:t>
            </a:r>
            <a:r>
              <a:rPr lang="en-US" sz="2400" smtClean="0"/>
              <a:t>-some have a gelatinous sheath/capsule around entire cell for extra protection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antibiotics</a:t>
            </a:r>
            <a:r>
              <a:rPr lang="en-US" sz="2400" smtClean="0"/>
              <a:t>=medication used to kill bacterial infections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endospore</a:t>
            </a:r>
            <a:r>
              <a:rPr lang="en-US" sz="2400" smtClean="0"/>
              <a:t>=inactive form of virus forms during unfavorable conditions (like inclement weather); lets bacteria survive until conditions improve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flagella</a:t>
            </a:r>
            <a:r>
              <a:rPr lang="en-US" sz="2400" smtClean="0"/>
              <a:t>-can have one or more for movement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pili</a:t>
            </a:r>
            <a:r>
              <a:rPr lang="en-US" sz="2400" smtClean="0"/>
              <a:t>-threads of cytoplasm that extend through cytoplasm and help bacteria hold onto things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139BC2-43E4-4345-A754-59D568770ADD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0486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does knowledge of the Six Kingdoms benefit us in our daily lives?</a:t>
            </a:r>
          </a:p>
        </p:txBody>
      </p:sp>
      <p:sp>
        <p:nvSpPr>
          <p:cNvPr id="22531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22532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-reproduce by </a:t>
            </a:r>
            <a:r>
              <a:rPr lang="en-US" sz="2400" u="sng" smtClean="0"/>
              <a:t>BINARY FISSION</a:t>
            </a:r>
            <a:r>
              <a:rPr lang="en-US" sz="2400" smtClean="0"/>
              <a:t> not mitosis b/c they do not have a nucleus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-IMPORTANCE OF BACTERIA IN ECOSYSTEMS: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-responsible for fixing and cycling nitrogen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-symbiosis with other organisms (like plants)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-IMPORTANCE OF BACTERIA IN HUMANS: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-used to genetically manufacture certain molecules (like insulin) that are used in medication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22AD2CD-657B-489D-AC93-1D4664763FD4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534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ples and 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300</Words>
  <Application>Microsoft Office PowerPoint</Application>
  <PresentationFormat>On-screen Show (4:3)</PresentationFormat>
  <Paragraphs>93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apples and books</vt:lpstr>
      <vt:lpstr>Kingdom Eubacteria</vt:lpstr>
      <vt:lpstr>Driving Question:  How does knowledge of the Six Kingdoms benefit us in our daily lives?</vt:lpstr>
      <vt:lpstr>Driving Question:  How does knowledge of the Six Kingdoms benefit us in our daily lives?</vt:lpstr>
      <vt:lpstr>Driving Question:  How does knowledge of the Six Kingdoms benefit us in our daily lives?</vt:lpstr>
      <vt:lpstr>Driving Question:  How does knowledge of the Six Kingdoms benefit us in our daily lives?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 Platyhelminthes</dc:title>
  <dc:creator>Dealtree</dc:creator>
  <cp:lastModifiedBy>kmcgrady</cp:lastModifiedBy>
  <cp:revision>21</cp:revision>
  <dcterms:created xsi:type="dcterms:W3CDTF">2010-01-08T16:29:48Z</dcterms:created>
  <dcterms:modified xsi:type="dcterms:W3CDTF">2010-09-13T18:23:02Z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